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66" r:id="rId14"/>
    <p:sldId id="268" r:id="rId15"/>
    <p:sldId id="269" r:id="rId16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00"/>
    <a:srgbClr val="99FF99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87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ja-JP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D16DC1-1917-4ED4-B6A9-587AB3FA135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363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AutoShape 7"/>
          <p:cNvSpPr>
            <a:spLocks noChangeArrowheads="1"/>
          </p:cNvSpPr>
          <p:nvPr userDrawn="1"/>
        </p:nvSpPr>
        <p:spPr bwMode="auto">
          <a:xfrm flipV="1">
            <a:off x="395288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0" name="AutoShape 8"/>
          <p:cNvSpPr>
            <a:spLocks noChangeArrowheads="1"/>
          </p:cNvSpPr>
          <p:nvPr userDrawn="1"/>
        </p:nvSpPr>
        <p:spPr bwMode="auto">
          <a:xfrm flipV="1">
            <a:off x="0" y="1524000"/>
            <a:ext cx="8748713" cy="287338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1" name="Freeform 9"/>
          <p:cNvSpPr>
            <a:spLocks/>
          </p:cNvSpPr>
          <p:nvPr userDrawn="1"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2" name="Freeform 10"/>
          <p:cNvSpPr>
            <a:spLocks/>
          </p:cNvSpPr>
          <p:nvPr userDrawn="1"/>
        </p:nvSpPr>
        <p:spPr bwMode="auto">
          <a:xfrm rot="5400000" flipV="1">
            <a:off x="7235031" y="4399757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3" name="Freeform 11"/>
          <p:cNvSpPr>
            <a:spLocks/>
          </p:cNvSpPr>
          <p:nvPr userDrawn="1"/>
        </p:nvSpPr>
        <p:spPr bwMode="auto">
          <a:xfrm>
            <a:off x="0" y="1582738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4" name="Freeform 12"/>
          <p:cNvSpPr>
            <a:spLocks/>
          </p:cNvSpPr>
          <p:nvPr userDrawn="1"/>
        </p:nvSpPr>
        <p:spPr bwMode="auto">
          <a:xfrm>
            <a:off x="469900" y="-1588"/>
            <a:ext cx="461963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5" name="Freeform 13"/>
          <p:cNvSpPr>
            <a:spLocks/>
          </p:cNvSpPr>
          <p:nvPr userDrawn="1"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6" name="Freeform 14"/>
          <p:cNvSpPr>
            <a:spLocks/>
          </p:cNvSpPr>
          <p:nvPr userDrawn="1"/>
        </p:nvSpPr>
        <p:spPr bwMode="auto">
          <a:xfrm>
            <a:off x="5988050" y="5581650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  <a:endParaRPr lang="ja-JP" alt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  <a:endParaRPr lang="ja-JP" altLang="en-US" noProof="0" smtClean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426450" y="6237288"/>
            <a:ext cx="504825" cy="476250"/>
          </a:xfrm>
        </p:spPr>
        <p:txBody>
          <a:bodyPr/>
          <a:lstStyle>
            <a:lvl1pPr>
              <a:defRPr/>
            </a:lvl1pPr>
          </a:lstStyle>
          <a:p>
            <a:fld id="{B6A3C1CA-9EC2-4802-BA36-BF5A762E4A4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DB736B-7BD6-4485-8487-11FDB033709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654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38"/>
            <a:ext cx="2017712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38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99C52-9FC9-4236-A882-F6F32497A66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070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733D80-054E-42C1-9DBA-140A1BC9B4C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3808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27867-1E38-409B-AE1F-678767F4E7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9864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60812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68D5F-3C30-4E8F-82B1-C129F26A730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190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AAF36-E3E6-4722-8851-CE3DF057CE5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127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6BC4E4-D1CD-4A4A-AD84-BB280A369F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4707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67DC0-C116-4B59-9369-5DC73199659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854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CE9B4-9866-429D-AFC9-D9BE7F26043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1118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232F4-3FA7-48CE-A53F-D4E7294DE56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2035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AutoShape 7"/>
          <p:cNvSpPr>
            <a:spLocks noChangeArrowheads="1"/>
          </p:cNvSpPr>
          <p:nvPr userDrawn="1"/>
        </p:nvSpPr>
        <p:spPr bwMode="auto">
          <a:xfrm flipV="1">
            <a:off x="250825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2" name="AutoShape 8"/>
          <p:cNvSpPr>
            <a:spLocks noChangeArrowheads="1"/>
          </p:cNvSpPr>
          <p:nvPr userDrawn="1"/>
        </p:nvSpPr>
        <p:spPr bwMode="auto">
          <a:xfrm flipV="1">
            <a:off x="0" y="188913"/>
            <a:ext cx="8748713" cy="287337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3" name="Freeform 9"/>
          <p:cNvSpPr>
            <a:spLocks/>
          </p:cNvSpPr>
          <p:nvPr userDrawn="1"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Freeform 10"/>
          <p:cNvSpPr>
            <a:spLocks/>
          </p:cNvSpPr>
          <p:nvPr userDrawn="1"/>
        </p:nvSpPr>
        <p:spPr bwMode="auto">
          <a:xfrm rot="5400000" flipV="1">
            <a:off x="7235031" y="4910932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5" name="Freeform 11"/>
          <p:cNvSpPr>
            <a:spLocks/>
          </p:cNvSpPr>
          <p:nvPr userDrawn="1"/>
        </p:nvSpPr>
        <p:spPr bwMode="auto">
          <a:xfrm>
            <a:off x="0" y="247650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6" name="Freeform 12"/>
          <p:cNvSpPr>
            <a:spLocks/>
          </p:cNvSpPr>
          <p:nvPr userDrawn="1"/>
        </p:nvSpPr>
        <p:spPr bwMode="auto">
          <a:xfrm>
            <a:off x="325438" y="-1588"/>
            <a:ext cx="461962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7" name="Freeform 13"/>
          <p:cNvSpPr>
            <a:spLocks/>
          </p:cNvSpPr>
          <p:nvPr userDrawn="1"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8" name="Freeform 14"/>
          <p:cNvSpPr>
            <a:spLocks/>
          </p:cNvSpPr>
          <p:nvPr userDrawn="1"/>
        </p:nvSpPr>
        <p:spPr bwMode="auto">
          <a:xfrm>
            <a:off x="5988050" y="6092825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8075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807561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26450" y="6232525"/>
            <a:ext cx="5143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3300"/>
                </a:solidFill>
              </a:defRPr>
            </a:lvl1pPr>
          </a:lstStyle>
          <a:p>
            <a:fld id="{F9337B03-304C-4E18-9C94-395573E0B906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rgbClr val="0033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 kern="1200">
          <a:solidFill>
            <a:srgbClr val="0033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rgbClr val="00330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rgbClr val="00330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rgbClr val="00330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rgbClr val="0033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98D61AFC-2BA5-4B8F-BC45-ED8866EF82C1}" type="slidenum">
              <a:rPr lang="en-US" altLang="ja-JP"/>
              <a:pPr/>
              <a:t>1</a:t>
            </a:fld>
            <a:endParaRPr lang="en-US" altLang="ja-JP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網頁設</a:t>
            </a:r>
            <a:r>
              <a:rPr lang="zh-TW" altLang="en-US" dirty="0"/>
              <a:t>計</a:t>
            </a:r>
            <a:endParaRPr lang="en-US" altLang="ja-JP" dirty="0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 flipV="1">
            <a:off x="395288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 flipV="1">
            <a:off x="0" y="1524000"/>
            <a:ext cx="8748713" cy="287338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8" name="Freeform 10"/>
          <p:cNvSpPr>
            <a:spLocks/>
          </p:cNvSpPr>
          <p:nvPr/>
        </p:nvSpPr>
        <p:spPr bwMode="auto">
          <a:xfrm rot="5400000" flipV="1">
            <a:off x="7235031" y="4399757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61" name="Freeform 13"/>
          <p:cNvSpPr>
            <a:spLocks/>
          </p:cNvSpPr>
          <p:nvPr/>
        </p:nvSpPr>
        <p:spPr bwMode="auto">
          <a:xfrm>
            <a:off x="0" y="1582738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2" name="Freeform 14"/>
          <p:cNvSpPr>
            <a:spLocks/>
          </p:cNvSpPr>
          <p:nvPr/>
        </p:nvSpPr>
        <p:spPr bwMode="auto">
          <a:xfrm>
            <a:off x="469900" y="-1588"/>
            <a:ext cx="461963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3" name="Freeform 15"/>
          <p:cNvSpPr>
            <a:spLocks/>
          </p:cNvSpPr>
          <p:nvPr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4" name="Freeform 16"/>
          <p:cNvSpPr>
            <a:spLocks/>
          </p:cNvSpPr>
          <p:nvPr/>
        </p:nvSpPr>
        <p:spPr bwMode="auto">
          <a:xfrm>
            <a:off x="5988050" y="5581650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網站功能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蒐集最新的氣候變遷報導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提供最新關於政策的訊息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提供目前正在進行中的全球活動動態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提供關於全球暖化及氣候變遷的相關知識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密切觀察相關人員動態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供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贊助的功能</a:t>
            </a:r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13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網站架構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11</a:t>
            </a:fld>
            <a:endParaRPr lang="en-US" altLang="ja-JP"/>
          </a:p>
        </p:txBody>
      </p:sp>
      <p:sp>
        <p:nvSpPr>
          <p:cNvPr id="6" name="矩形 5"/>
          <p:cNvSpPr/>
          <p:nvPr/>
        </p:nvSpPr>
        <p:spPr>
          <a:xfrm>
            <a:off x="370627" y="3459767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最新</a:t>
            </a:r>
            <a:r>
              <a:rPr lang="zh-TW" altLang="en-US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動態</a:t>
            </a:r>
          </a:p>
        </p:txBody>
      </p:sp>
      <p:sp>
        <p:nvSpPr>
          <p:cNvPr id="7" name="矩形 6"/>
          <p:cNvSpPr/>
          <p:nvPr/>
        </p:nvSpPr>
        <p:spPr>
          <a:xfrm>
            <a:off x="3491880" y="3341374"/>
            <a:ext cx="1939230" cy="748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首頁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11660" y="1685938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最新新聞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31876" y="5383504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相關文章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6176" y="5383503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研究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43465" y="3459766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贊助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13" name="直線單箭頭接點 12"/>
          <p:cNvCxnSpPr>
            <a:stCxn id="7" idx="1"/>
            <a:endCxn id="6" idx="3"/>
          </p:cNvCxnSpPr>
          <p:nvPr/>
        </p:nvCxnSpPr>
        <p:spPr>
          <a:xfrm flipH="1" flipV="1">
            <a:off x="1810787" y="3715683"/>
            <a:ext cx="168109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7" idx="0"/>
            <a:endCxn id="8" idx="2"/>
          </p:cNvCxnSpPr>
          <p:nvPr/>
        </p:nvCxnSpPr>
        <p:spPr>
          <a:xfrm flipH="1" flipV="1">
            <a:off x="2231740" y="2197769"/>
            <a:ext cx="2229755" cy="1143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7" idx="2"/>
            <a:endCxn id="9" idx="0"/>
          </p:cNvCxnSpPr>
          <p:nvPr/>
        </p:nvCxnSpPr>
        <p:spPr>
          <a:xfrm flipH="1">
            <a:off x="2251956" y="4089993"/>
            <a:ext cx="2209539" cy="1293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2"/>
            <a:endCxn id="10" idx="0"/>
          </p:cNvCxnSpPr>
          <p:nvPr/>
        </p:nvCxnSpPr>
        <p:spPr>
          <a:xfrm>
            <a:off x="4461495" y="4089993"/>
            <a:ext cx="2414761" cy="1293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7" idx="3"/>
            <a:endCxn id="11" idx="1"/>
          </p:cNvCxnSpPr>
          <p:nvPr/>
        </p:nvCxnSpPr>
        <p:spPr>
          <a:xfrm flipV="1">
            <a:off x="5431110" y="3715682"/>
            <a:ext cx="1812355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174396" y="1685938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註冊、登入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47" name="直線單箭頭接點 46"/>
          <p:cNvCxnSpPr>
            <a:stCxn id="45" idx="2"/>
            <a:endCxn id="7" idx="0"/>
          </p:cNvCxnSpPr>
          <p:nvPr/>
        </p:nvCxnSpPr>
        <p:spPr>
          <a:xfrm flipH="1">
            <a:off x="4461495" y="2197769"/>
            <a:ext cx="2432981" cy="1143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>
            <a:stCxn id="8" idx="2"/>
            <a:endCxn id="6" idx="0"/>
          </p:cNvCxnSpPr>
          <p:nvPr/>
        </p:nvCxnSpPr>
        <p:spPr>
          <a:xfrm flipH="1">
            <a:off x="1090707" y="2197769"/>
            <a:ext cx="1141033" cy="12619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5" idx="1"/>
            <a:endCxn id="8" idx="3"/>
          </p:cNvCxnSpPr>
          <p:nvPr/>
        </p:nvCxnSpPr>
        <p:spPr>
          <a:xfrm flipH="1">
            <a:off x="2951820" y="1941854"/>
            <a:ext cx="32225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45" idx="2"/>
            <a:endCxn id="11" idx="0"/>
          </p:cNvCxnSpPr>
          <p:nvPr/>
        </p:nvCxnSpPr>
        <p:spPr>
          <a:xfrm>
            <a:off x="6894476" y="2197769"/>
            <a:ext cx="1069069" cy="12619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6" idx="2"/>
            <a:endCxn id="9" idx="0"/>
          </p:cNvCxnSpPr>
          <p:nvPr/>
        </p:nvCxnSpPr>
        <p:spPr>
          <a:xfrm>
            <a:off x="1090707" y="3971598"/>
            <a:ext cx="1161249" cy="1411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1" idx="2"/>
            <a:endCxn id="10" idx="0"/>
          </p:cNvCxnSpPr>
          <p:nvPr/>
        </p:nvCxnSpPr>
        <p:spPr>
          <a:xfrm flipH="1">
            <a:off x="6876256" y="3971597"/>
            <a:ext cx="1087289" cy="1411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9" idx="3"/>
            <a:endCxn id="10" idx="1"/>
          </p:cNvCxnSpPr>
          <p:nvPr/>
        </p:nvCxnSpPr>
        <p:spPr>
          <a:xfrm flipV="1">
            <a:off x="2972036" y="5639419"/>
            <a:ext cx="318414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0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未來規劃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/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除了原本的網站功能以外希望也能提供實體的活動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sz="1800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Exp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：遊行、同好會、街上募資、舉辦實體公聽會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與企業合作共同達成一些環保、減碳的策略制定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與政府合作，向民眾提供相關減碳、全球暖化及氣候變遷的相關知識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擴展到與相關組織合作舉辦淨灘活動、國際減碳活動或馬拉松宣傳活動</a:t>
            </a:r>
          </a:p>
          <a:p>
            <a:pPr marL="0" indent="0">
              <a:buNone/>
            </a:pP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佈局規劃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35559"/>
            <a:ext cx="3576616" cy="53732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731" y="1335560"/>
            <a:ext cx="2151892" cy="537321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22" y="1335559"/>
            <a:ext cx="2356779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佈局規劃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14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6" y="1339144"/>
            <a:ext cx="3312367" cy="53680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14" y="1339144"/>
            <a:ext cx="2952328" cy="536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43" y="1339144"/>
            <a:ext cx="2353599" cy="53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佈局規劃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39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5296-405F-4B71-9ADC-B73946E8F2C5}" type="slidenum">
              <a:rPr lang="en-US" altLang="ja-JP"/>
              <a:pPr/>
              <a:t>2</a:t>
            </a:fld>
            <a:endParaRPr lang="en-US" altLang="ja-JP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專案介紹</a:t>
            </a:r>
            <a:endParaRPr lang="en-US" altLang="ja-JP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網站名稱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 Global-Warning</a:t>
            </a:r>
          </a:p>
          <a:p>
            <a:pPr marL="0" indent="0" algn="ctr">
              <a:buNone/>
            </a:pPr>
            <a:endParaRPr lang="en-US" altLang="zh-TW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目的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分享氣候變遷等全球議題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en-US" altLang="zh-TW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Global-Warning 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是個網站提供最新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關於全球氣候</a:t>
            </a: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文章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、新聞及研究，也會提供目前正在進行的相關活動。</a:t>
            </a:r>
            <a:endParaRPr lang="en-US" altLang="zh-TW" sz="1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人員介紹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62" y="1295363"/>
            <a:ext cx="1524000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62" y="3711841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296563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11841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字方塊 8"/>
          <p:cNvSpPr txBox="1"/>
          <p:nvPr/>
        </p:nvSpPr>
        <p:spPr>
          <a:xfrm>
            <a:off x="1979712" y="28582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陳志芳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87214" y="32710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網頁設計、版面設計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18953" y="28526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蔡一玄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26455" y="32673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網頁設計、版面設計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79711" y="53091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黃浚彥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51283" y="5678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美工設計、網頁製作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26455" y="5678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報告製作、網頁製作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8953" y="53091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劉哲</a:t>
            </a:r>
            <a:r>
              <a:rPr lang="zh-TW" altLang="en-US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源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25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緣起與創作原因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188" y="1600200"/>
            <a:ext cx="8329612" cy="4525963"/>
          </a:xfrm>
        </p:spPr>
        <p:txBody>
          <a:bodyPr/>
          <a:lstStyle/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just">
              <a:buNone/>
            </a:pP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美國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總統決定退出巴黎協議，並提出氣候變遷與全球暖化只是研究員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欺騙的手法，所以我們決定做一個網路平台，傳播、警惕及提供關於氣候變遷、全球暖化及相關環境議題。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全球暖化這項議題，已經被討論很久，而如何將這個問題及避免的方法更有效的傳遞就是運用網路，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以我們決定做一個網站名叫「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Global Warning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」，意義是要提醒這件事情已經很嚴重，需要被重視。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19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解決現階段何種問題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31231"/>
            <a:ext cx="2808312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18" y="4002903"/>
            <a:ext cx="3120347" cy="18722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805143"/>
            <a:ext cx="2069968" cy="20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9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專案特色說明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多功能整合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教育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新聞、論壇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全球暖化為國際議題，網站內容全英文</a:t>
            </a:r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64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目標對象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關注全球議題的人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未有危機意識的人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想了解氣候變遷對我們影響的人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9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8" y="252336"/>
            <a:ext cx="8075612" cy="1143000"/>
          </a:xfrm>
        </p:spPr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情境說明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24680"/>
            <a:ext cx="4540560" cy="30270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440524" y="1324680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名子：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40524" y="16940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職位：大學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生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440524" y="26535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個性：樂觀、喜歡幫助人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40524" y="315321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興趣：關注環境議題、做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國際志工、喜歡旅行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577" y="4869160"/>
            <a:ext cx="767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 smtClean="0"/>
              <a:t>Hey! I'm Johnny, a college student; I love to read some article about climate change, international issue in my free time, and use my vacation between semesters to be a volunteer, going aboard to help people who is harsh in their general daily life.</a:t>
            </a:r>
          </a:p>
        </p:txBody>
      </p:sp>
    </p:spTree>
    <p:extLst>
      <p:ext uri="{BB962C8B-B14F-4D97-AF65-F5344CB8AC3E}">
        <p14:creationId xmlns:p14="http://schemas.microsoft.com/office/powerpoint/2010/main" val="406569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情境說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明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0" y="3208189"/>
            <a:ext cx="4536504" cy="30243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9</a:t>
            </a:fld>
            <a:endParaRPr lang="en-US" altLang="ja-JP"/>
          </a:p>
        </p:txBody>
      </p:sp>
      <p:sp>
        <p:nvSpPr>
          <p:cNvPr id="6" name="橢圓形圖說文字 5"/>
          <p:cNvSpPr/>
          <p:nvPr/>
        </p:nvSpPr>
        <p:spPr>
          <a:xfrm>
            <a:off x="1925960" y="2076532"/>
            <a:ext cx="3096344" cy="176415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Hey! I'm </a:t>
            </a:r>
            <a:r>
              <a:rPr lang="en-US" altLang="zh-TW" dirty="0" err="1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, it's glad to be here helping people with you guys.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158201"/>
            <a:ext cx="4611486" cy="3074324"/>
          </a:xfrm>
          <a:prstGeom prst="rect">
            <a:avLst/>
          </a:prstGeom>
        </p:spPr>
      </p:pic>
      <p:sp>
        <p:nvSpPr>
          <p:cNvPr id="8" name="橢圓形圖說文字 7"/>
          <p:cNvSpPr/>
          <p:nvPr/>
        </p:nvSpPr>
        <p:spPr>
          <a:xfrm flipH="1">
            <a:off x="4127357" y="1896511"/>
            <a:ext cx="3744416" cy="2124199"/>
          </a:xfrm>
          <a:prstGeom prst="wedgeEllipse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Nice to meet you </a:t>
            </a:r>
            <a:r>
              <a:rPr lang="en-US" altLang="zh-TW" dirty="0" err="1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, glad to have you in our group, but where did you get the information about this activity?</a:t>
            </a:r>
          </a:p>
        </p:txBody>
      </p:sp>
      <p:sp>
        <p:nvSpPr>
          <p:cNvPr id="9" name="橢圓形圖說文字 8"/>
          <p:cNvSpPr/>
          <p:nvPr/>
        </p:nvSpPr>
        <p:spPr>
          <a:xfrm>
            <a:off x="1791072" y="1720296"/>
            <a:ext cx="3366120" cy="215537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Oh ! I got this information from a great website called "Global Warning".</a:t>
            </a:r>
          </a:p>
        </p:txBody>
      </p:sp>
    </p:spTree>
    <p:extLst>
      <p:ext uri="{BB962C8B-B14F-4D97-AF65-F5344CB8AC3E}">
        <p14:creationId xmlns:p14="http://schemas.microsoft.com/office/powerpoint/2010/main" val="27505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design029-chartreuse-</Template>
  <TotalTime>1804</TotalTime>
  <Words>518</Words>
  <Application>Microsoft Office PowerPoint</Application>
  <PresentationFormat>如螢幕大小 (4:3)</PresentationFormat>
  <Paragraphs>100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Adobe 繁黑體 Std B</vt:lpstr>
      <vt:lpstr>ＭＳ Ｐゴシック</vt:lpstr>
      <vt:lpstr>ＭＳ Ｐ明朝</vt:lpstr>
      <vt:lpstr>Arial</vt:lpstr>
      <vt:lpstr>標準デザイン</vt:lpstr>
      <vt:lpstr>網頁設計</vt:lpstr>
      <vt:lpstr>專案介紹</vt:lpstr>
      <vt:lpstr>人員介紹</vt:lpstr>
      <vt:lpstr>緣起與創作原因</vt:lpstr>
      <vt:lpstr>解決現階段何種問題</vt:lpstr>
      <vt:lpstr>專案特色說明</vt:lpstr>
      <vt:lpstr>目標對象</vt:lpstr>
      <vt:lpstr>情境說明</vt:lpstr>
      <vt:lpstr>情境說明</vt:lpstr>
      <vt:lpstr>網站功能</vt:lpstr>
      <vt:lpstr>網站架構</vt:lpstr>
      <vt:lpstr>未來規劃</vt:lpstr>
      <vt:lpstr>佈局規劃</vt:lpstr>
      <vt:lpstr>佈局規劃</vt:lpstr>
      <vt:lpstr>佈局規劃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</dc:title>
  <dc:creator>陳志芳</dc:creator>
  <cp:lastModifiedBy>陳志芳</cp:lastModifiedBy>
  <cp:revision>43</cp:revision>
  <dcterms:created xsi:type="dcterms:W3CDTF">2017-06-11T13:02:00Z</dcterms:created>
  <dcterms:modified xsi:type="dcterms:W3CDTF">2017-06-13T15:34:53Z</dcterms:modified>
</cp:coreProperties>
</file>